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373" r:id="rId3"/>
    <p:sldId id="410" r:id="rId4"/>
    <p:sldId id="411" r:id="rId5"/>
    <p:sldId id="412" r:id="rId6"/>
    <p:sldId id="413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14" r:id="rId16"/>
    <p:sldId id="423" r:id="rId17"/>
    <p:sldId id="424" r:id="rId18"/>
    <p:sldId id="425" r:id="rId19"/>
    <p:sldId id="384" r:id="rId20"/>
    <p:sldId id="426" r:id="rId21"/>
    <p:sldId id="427" r:id="rId22"/>
    <p:sldId id="428" r:id="rId23"/>
    <p:sldId id="432" r:id="rId24"/>
    <p:sldId id="433" r:id="rId25"/>
    <p:sldId id="434" r:id="rId26"/>
    <p:sldId id="429" r:id="rId27"/>
    <p:sldId id="431" r:id="rId28"/>
    <p:sldId id="435" r:id="rId29"/>
    <p:sldId id="436" r:id="rId30"/>
    <p:sldId id="437" r:id="rId31"/>
    <p:sldId id="438" r:id="rId32"/>
    <p:sldId id="262" r:id="rId3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94556"/>
  </p:normalViewPr>
  <p:slideViewPr>
    <p:cSldViewPr snapToGrid="0">
      <p:cViewPr varScale="1">
        <p:scale>
          <a:sx n="79" d="100"/>
          <a:sy n="7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05375-9A87-4E15-9F06-154E621E59AC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417-F218-4B8E-B44B-02FF4189E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3165AA-EAC7-4983-B2A8-3946BAA2E53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81A65-5543-466A-B599-F930466A524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3AE8F-9808-444B-90ED-6676F0EA4B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A9A57-F9A1-41E2-A20F-E05690DB90C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1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AE9B2-EC15-4CF7-B9C3-E954A86B0668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950F0-0169-40F4-9F9E-14267291365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79EEC86-5909-45C2-A483-49120B6A1D12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18538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CD9149D-A996-4356-B7CD-0154EA4A17F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642E6-E87E-4F5A-BFB0-5E84971AA3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1315A-F76C-40C3-98DE-0C3426670D5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42489-AF6F-472D-9D6D-AE94D712BB6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87D91-341C-428B-9F9D-7B1CDA0A13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6DBB-7249-4105-8946-5AE8146545C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DB5A-4468-4C24-B0F4-86459BAF9DC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A8E23-74C3-404F-98A8-2A859AEDE0C4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73B40-7925-4BFF-AF88-D4647F97780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23EA9-BC0F-4D94-BDE5-C26D7018197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1B968-E51B-421F-93A6-3DACACC12E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0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BB2D20-4324-4CE2-9907-12FD1CFF5D1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C81C-252C-4407-8040-ECDE4F9EE9E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F2DEB-3D08-4A86-9BC8-22E747C1600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F7117-1B16-4687-9564-5CAAC1C6F5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940614-51EE-4673-9848-513E58227F8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CC4EA-5102-4E63-8E83-25F72B08120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4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C883908-4D56-4660-BC0B-1EF6C949625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4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538" y="6491618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42A6D27D-6188-4305-907C-68B963A18C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usee.te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-16935" y="2155288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10834" r="457" b="33112"/>
          <a:stretch/>
        </p:blipFill>
        <p:spPr>
          <a:xfrm>
            <a:off x="-16933" y="-25400"/>
            <a:ext cx="9177866" cy="36322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79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130885" y="3979862"/>
            <a:ext cx="6882227" cy="416567"/>
          </a:xfrm>
          <a:ln/>
        </p:spPr>
        <p:txBody>
          <a:bodyPr anchor="b"/>
          <a:lstStyle/>
          <a:p>
            <a:pPr marL="0" indent="0"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Computer Applications to Behavioral Sciences</a:t>
            </a:r>
          </a:p>
        </p:txBody>
      </p: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-1029730" y="4451679"/>
            <a:ext cx="11450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Lecture 2. Variable, Expression &amp; Statement</a:t>
            </a:r>
          </a:p>
        </p:txBody>
      </p:sp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3" y="4251961"/>
            <a:ext cx="423949" cy="106818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565371"/>
            <a:ext cx="9144000" cy="97631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39" y="251433"/>
            <a:ext cx="1864654" cy="523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D5CE4C-580A-D94A-B822-9B3068E69D83}"/>
              </a:ext>
            </a:extLst>
          </p:cNvPr>
          <p:cNvSpPr/>
          <p:nvPr/>
        </p:nvSpPr>
        <p:spPr>
          <a:xfrm>
            <a:off x="2286000" y="4913344"/>
            <a:ext cx="4572000" cy="13926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何吉波</a:t>
            </a:r>
            <a:r>
              <a:rPr lang="zh-CN" altLang="en-US" dirty="0"/>
              <a:t>，</a:t>
            </a:r>
            <a:r>
              <a:rPr lang="ja-JP" altLang="en-US"/>
              <a:t>博士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清华大学用户体验学科负责人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优视眼动科技公司创始人</a:t>
            </a:r>
            <a:endParaRPr lang="en-US" altLang="ja-JP" dirty="0"/>
          </a:p>
          <a:p>
            <a:pPr algn="ctr" defTabSz="1451418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altLang="zh-CN" dirty="0">
                <a:ea typeface="MS PGothic" panose="020B0600070205080204" pitchFamily="34" charset="-128"/>
                <a:hlinkClick r:id="rId4"/>
              </a:rPr>
              <a:t>http://www.usee.tech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30ECDE-B6DD-4BEA-B487-646CCF2C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0252"/>
            <a:ext cx="9144000" cy="41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1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Numeric Expressions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06DC5E-323E-4726-B6C1-5559E5FD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347"/>
            <a:ext cx="9144000" cy="40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0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Order of Evaluation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5E3593-85D8-49FD-8F9B-D77C11E34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241"/>
            <a:ext cx="9144000" cy="32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1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158311" y="18950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Operator Precedence Rules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515E5E-520A-48AE-B7D3-EA1A9606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9049"/>
            <a:ext cx="9144000" cy="32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08B79-2665-439B-8505-243BB41B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361"/>
            <a:ext cx="9144000" cy="49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24F6C8-56F7-4E27-BFFB-FCDB3D16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863"/>
            <a:ext cx="9144000" cy="51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1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7F16F6-25BC-49C1-81E8-5929CAB8C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235"/>
            <a:ext cx="9144000" cy="54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1D9518-E190-4ACD-AFDD-11D05177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05"/>
            <a:ext cx="9144000" cy="60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950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Mixing Integer and Floating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ED41B3-5678-4CD1-8366-6BC02AA5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748"/>
            <a:ext cx="9144000" cy="37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does “Type” Mean?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7142D8-1FF4-452F-A992-691CF447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0179"/>
            <a:ext cx="9144000" cy="54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Constants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A99D30-5A5C-412B-8471-9DBBC5882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760"/>
            <a:ext cx="9144000" cy="4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Type Matters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F341F8-3090-4EA1-B500-288705BC1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4806"/>
            <a:ext cx="9144000" cy="47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5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Several Types of Numbers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3401E9-DF44-4902-AE24-176E727C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980"/>
            <a:ext cx="9144000" cy="59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55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Type Conversions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9FA205-CF1E-45F6-8F0A-8E5F88B0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772"/>
            <a:ext cx="9144000" cy="52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Conversions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34C7F8-3B32-4A68-9C62-FBD4CBC1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333"/>
            <a:ext cx="9144000" cy="50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User Input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9A4D37-F28B-4810-964C-04BEA2B3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9451"/>
            <a:ext cx="9144000" cy="46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9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Converting User Input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F4BDF-0623-4B99-982A-35785353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00"/>
            <a:ext cx="9144000" cy="48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2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BBBA3A-3221-44F1-9C5D-B8D3AC9D9120}"/>
              </a:ext>
            </a:extLst>
          </p:cNvPr>
          <p:cNvSpPr/>
          <p:nvPr/>
        </p:nvSpPr>
        <p:spPr>
          <a:xfrm>
            <a:off x="593125" y="1897324"/>
            <a:ext cx="6388443" cy="3187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6125" lvl="0" indent="-530225" defTabSz="1219170" fontAlgn="auto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Anything after a # is ignored by Python</a:t>
            </a:r>
          </a:p>
          <a:p>
            <a:pPr marL="746125" lvl="0" indent="-530225" defTabSz="1219170" fontAlgn="auto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Why comment?</a:t>
            </a:r>
          </a:p>
          <a:p>
            <a:pPr marL="1038225" lvl="1" indent="-530225" defTabSz="1219170" fontAlgn="auto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Describe what is going to happen in a sequence of code</a:t>
            </a:r>
          </a:p>
          <a:p>
            <a:pPr marL="1038225" lvl="1" indent="-530225" defTabSz="1219170" fontAlgn="auto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Document who wrote the code or other ancillary information</a:t>
            </a:r>
          </a:p>
          <a:p>
            <a:pPr marL="1038225" lvl="1" indent="-530225" defTabSz="1219170" fontAlgn="auto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Turn off a line of code - perhaps temporarily</a:t>
            </a:r>
          </a:p>
        </p:txBody>
      </p:sp>
    </p:spTree>
    <p:extLst>
      <p:ext uri="{BB962C8B-B14F-4D97-AF65-F5344CB8AC3E}">
        <p14:creationId xmlns:p14="http://schemas.microsoft.com/office/powerpoint/2010/main" val="781663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Operations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116B60-BDB4-48A6-91FF-B496DBA3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171"/>
            <a:ext cx="9144000" cy="338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3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Mnemonic Variable Names 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947DB1-ED81-4B23-9E53-4B22B2DB5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481"/>
            <a:ext cx="9144000" cy="57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EA87BB-A5C5-450A-BA33-DAE858F3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743"/>
            <a:ext cx="9144000" cy="46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Variables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132E25-85D6-4EE5-B268-E4C7007B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5272"/>
            <a:ext cx="9144000" cy="43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Exercise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BFDF46-8D6E-4F98-9EEE-BFE5DAA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3362"/>
            <a:ext cx="9144000" cy="27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5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Summary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69282E-4EB0-4425-8DEE-9802B10DE77B}"/>
              </a:ext>
            </a:extLst>
          </p:cNvPr>
          <p:cNvSpPr/>
          <p:nvPr/>
        </p:nvSpPr>
        <p:spPr>
          <a:xfrm>
            <a:off x="379782" y="1109017"/>
            <a:ext cx="691566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Type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Reserved words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Variables (mnemonic)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Operators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Operator precedence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等线" panose="020F0502020204030204"/>
              <a:ea typeface="+mn-ea"/>
            </a:endParaRP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Integer Division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Conversion between types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User input</a:t>
            </a:r>
          </a:p>
          <a:p>
            <a:pPr marL="685798" lvl="0" indent="-290285" defTabSz="1451427" fontAlgn="auto">
              <a:lnSpc>
                <a:spcPct val="90000"/>
              </a:lnSpc>
              <a:spcBef>
                <a:spcPts val="1333"/>
              </a:spcBef>
              <a:spcAft>
                <a:spcPts val="476"/>
              </a:spcAft>
              <a:buClr>
                <a:srgbClr val="70AD47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等线" panose="020F0502020204030204"/>
                <a:ea typeface="+mn-ea"/>
              </a:rPr>
              <a:t>Comments (#)</a:t>
            </a:r>
          </a:p>
        </p:txBody>
      </p:sp>
    </p:spTree>
    <p:extLst>
      <p:ext uri="{BB962C8B-B14F-4D97-AF65-F5344CB8AC3E}">
        <p14:creationId xmlns:p14="http://schemas.microsoft.com/office/powerpoint/2010/main" val="2306333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973931" y="2305617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en-US" altLang="zh-CN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Thank You</a:t>
            </a:r>
            <a:endParaRPr lang="zh-CN" altLang="en-US" sz="80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32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8950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Python Variable Name Rules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0C0E747-21BD-48B7-A1C2-5B6B3B0BD5BB}"/>
              </a:ext>
            </a:extLst>
          </p:cNvPr>
          <p:cNvSpPr txBox="1">
            <a:spLocks noChangeArrowheads="1"/>
          </p:cNvSpPr>
          <p:nvPr/>
        </p:nvSpPr>
        <p:spPr>
          <a:xfrm>
            <a:off x="379782" y="2012353"/>
            <a:ext cx="11379200" cy="46323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Must start with a letter or underscore _ </a:t>
            </a:r>
          </a:p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Must consist of letters and numbers and underscores</a:t>
            </a:r>
          </a:p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Case Sensitive</a:t>
            </a:r>
          </a:p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Good:   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spam    eggs   spam23    _speed</a:t>
            </a:r>
          </a:p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rgbClr val="FF0000"/>
                </a:solidFill>
              </a:rPr>
              <a:t>Bad: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      23spam     #sign  var.12</a:t>
            </a:r>
          </a:p>
          <a:p>
            <a:pPr marL="749298" indent="-533398" defTabSz="1451403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rgbClr val="FF00FF"/>
                </a:solidFill>
              </a:rPr>
              <a:t>Different: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  spam   Spam   SPAM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Reserved Words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33FAA2-7159-4618-8809-96CA11F8D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4466"/>
            <a:ext cx="9144000" cy="4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Sentences or Lines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163707-987B-4672-8C1B-DD1A04A1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866"/>
            <a:ext cx="9144000" cy="35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3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Assignment Statements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9E8B3-9081-4E25-AC8B-5C4C17B9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307"/>
            <a:ext cx="9144000" cy="34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5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A770C4-A49C-49EB-8056-D65DE41C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482"/>
            <a:ext cx="9144000" cy="46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1D9F34-D166-4250-A56D-AD2CD08A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571"/>
            <a:ext cx="9144000" cy="51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方正粗宋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4698</TotalTime>
  <Pages>0</Pages>
  <Words>221</Words>
  <Characters>0</Characters>
  <Application>Microsoft Macintosh PowerPoint</Application>
  <DocSecurity>0</DocSecurity>
  <PresentationFormat>On-screen Show (4:3)</PresentationFormat>
  <Lines>0</Lines>
  <Paragraphs>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等线</vt:lpstr>
      <vt:lpstr>微软雅黑</vt:lpstr>
      <vt:lpstr>方正大标宋简体</vt:lpstr>
      <vt:lpstr>Arial</vt:lpstr>
      <vt:lpstr>Calibri</vt:lpstr>
      <vt:lpstr>Calibri Light</vt:lpstr>
      <vt:lpstr>Georgia</vt:lpstr>
      <vt:lpstr>Times New Roman</vt:lpstr>
      <vt:lpstr>Office 主题</vt:lpstr>
      <vt:lpstr>Computer Applications to Behavioral Sciences</vt:lpstr>
      <vt:lpstr>Constants</vt:lpstr>
      <vt:lpstr>Variables</vt:lpstr>
      <vt:lpstr>Python Variable Name Rules</vt:lpstr>
      <vt:lpstr>Reserved Words</vt:lpstr>
      <vt:lpstr>Sentences or Lines</vt:lpstr>
      <vt:lpstr>Assignment Statements</vt:lpstr>
      <vt:lpstr>PowerPoint Presentation</vt:lpstr>
      <vt:lpstr>PowerPoint Presentation</vt:lpstr>
      <vt:lpstr>PowerPoint Presentation</vt:lpstr>
      <vt:lpstr>Numeric Expressions</vt:lpstr>
      <vt:lpstr>Order of Evaluation</vt:lpstr>
      <vt:lpstr>Operator Precedence Rules</vt:lpstr>
      <vt:lpstr>PowerPoint Presentation</vt:lpstr>
      <vt:lpstr>PowerPoint Presentation</vt:lpstr>
      <vt:lpstr>PowerPoint Presentation</vt:lpstr>
      <vt:lpstr>PowerPoint Presentation</vt:lpstr>
      <vt:lpstr>Mixing Integer and Floating</vt:lpstr>
      <vt:lpstr>What does “Type” Mean?</vt:lpstr>
      <vt:lpstr>Type Matters</vt:lpstr>
      <vt:lpstr>Several Types of Numbers</vt:lpstr>
      <vt:lpstr>Type Conversions</vt:lpstr>
      <vt:lpstr>String Conversions</vt:lpstr>
      <vt:lpstr>User Input</vt:lpstr>
      <vt:lpstr>Converting User Input</vt:lpstr>
      <vt:lpstr>PowerPoint Presentation</vt:lpstr>
      <vt:lpstr>String Operations</vt:lpstr>
      <vt:lpstr>Mnemonic Variable Names </vt:lpstr>
      <vt:lpstr>PowerPoint Presentation</vt:lpstr>
      <vt:lpstr>Exercise</vt:lpstr>
      <vt:lpstr>Summary</vt:lpstr>
      <vt:lpstr>PowerPoint Presentation</vt:lpstr>
    </vt:vector>
  </TitlesOfParts>
  <Manager/>
  <Company>KG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环境破坏与环境保护</dc:title>
  <dc:subject/>
  <dc:creator>admin</dc:creator>
  <cp:keywords/>
  <dc:description/>
  <cp:lastModifiedBy>Microsoft Office User</cp:lastModifiedBy>
  <cp:revision>108</cp:revision>
  <dcterms:created xsi:type="dcterms:W3CDTF">2013-09-13T05:32:00Z</dcterms:created>
  <dcterms:modified xsi:type="dcterms:W3CDTF">2019-06-22T05:52:22Z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